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44FDC-CC71-4671-9725-52D4054E45B1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7DF3C-EBC6-4E73-B9C8-25CBB19713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இயல்</a:t>
            </a:r>
            <a:r>
              <a:rPr lang="en-IN" sz="2800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 : 7</a:t>
            </a:r>
            <a:br>
              <a:rPr lang="en-IN" sz="2800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</a:br>
            <a:r>
              <a:rPr lang="en-IN" sz="28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இலக்கியத்தில்</a:t>
            </a:r>
            <a:r>
              <a:rPr lang="en-IN" sz="2800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 </a:t>
            </a:r>
            <a:r>
              <a:rPr lang="en-IN" sz="28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மேலாண்மை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20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b="1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கற்றல்</a:t>
            </a:r>
            <a:r>
              <a:rPr lang="en-IN" b="1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நோக்கம்</a:t>
            </a:r>
            <a:endParaRPr lang="en-IN" b="1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600" b="1" dirty="0" err="1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தலைமைப்</a:t>
            </a:r>
            <a:r>
              <a:rPr lang="en-IN" sz="2600" b="1" dirty="0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பண்பிற்கான</a:t>
            </a:r>
            <a:r>
              <a:rPr lang="en-IN" sz="2600" b="1" dirty="0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   </a:t>
            </a:r>
            <a:r>
              <a:rPr lang="en-IN" sz="2600" b="1" dirty="0" err="1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தகுதிகள்</a:t>
            </a:r>
            <a:r>
              <a:rPr lang="en-IN" sz="2600" b="1" dirty="0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குறித்துப்</a:t>
            </a:r>
            <a:r>
              <a:rPr lang="en-IN" sz="2600" b="1" dirty="0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     </a:t>
            </a:r>
            <a:r>
              <a:rPr lang="en-IN" sz="2600" b="1" dirty="0" err="1" smtClean="0">
                <a:solidFill>
                  <a:schemeClr val="accent6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பகுத்தாய்தல்</a:t>
            </a:r>
            <a:endParaRPr lang="en-IN" sz="2600" b="1" dirty="0" smtClean="0">
              <a:solidFill>
                <a:schemeClr val="accent6">
                  <a:lumMod val="50000"/>
                </a:schemeClr>
              </a:solidFill>
              <a:latin typeface="TAU-Marutham" pitchFamily="34" charset="0"/>
              <a:cs typeface="TAU-Marutham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IN" sz="2600" dirty="0" smtClean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இலக்கியத்தில்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பயின்றுள்ள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வாழ்க்கைக்கான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மேலாண்மைக்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கூறுகளை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அறிந்து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	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நடைமுறைப்</a:t>
            </a:r>
            <a:r>
              <a:rPr lang="en-IN" sz="2600" b="1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600" b="1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படுத்துதல்</a:t>
            </a:r>
            <a:endParaRPr lang="en-US" sz="2600" b="1" dirty="0" smtClean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C:\Users\DIET\Desktop\download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785926"/>
            <a:ext cx="2786081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நேர</a:t>
            </a:r>
            <a:r>
              <a:rPr lang="en-IN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மேலாண்மை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அதிக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நேரத்தை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உருவாக்கல்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திட்டமிடுதல்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ஏற்ற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காலத்தைத்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தேர்ந்தெடுத்தல்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எந்த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நேரத்தில்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எது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முக்கியம்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?</a:t>
            </a:r>
            <a:endParaRPr lang="en-US" dirty="0"/>
          </a:p>
        </p:txBody>
      </p:sp>
      <p:pic>
        <p:nvPicPr>
          <p:cNvPr id="2050" name="Picture 2" descr="C:\Users\DIET\Desktop\time managemen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3714775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வேளாண்</a:t>
            </a:r>
            <a:r>
              <a:rPr lang="en-IN" sz="36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6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மேலாண்மை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862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விழிப்புணர்வு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பொறுப்புணர்வு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நிருவாக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நெறி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மனமும்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வேளாண்மையும்</a:t>
            </a:r>
            <a:endParaRPr lang="en-US" dirty="0" smtClean="0">
              <a:latin typeface="TAU-Marutham" pitchFamily="34" charset="0"/>
              <a:cs typeface="TAU-Marutham" pitchFamily="34" charset="0"/>
            </a:endParaRPr>
          </a:p>
          <a:p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3074" name="Picture 2" descr="C:\Users\DIET\Desktop\images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3" y="1643050"/>
            <a:ext cx="3857652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வணிக</a:t>
            </a:r>
            <a:r>
              <a:rPr lang="en-IN" sz="36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6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மேலாண்மை</a:t>
            </a:r>
            <a:endParaRPr lang="en-US" sz="36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வணிகப்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பரிமாற்றங்கள்</a:t>
            </a: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யவனர்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கிரேக்கர்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ரோமானியர்</a:t>
            </a: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உடைத்தம்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வலியறியார்</a:t>
            </a: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b="1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போட்டியாளர்களே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உந்து</a:t>
            </a:r>
            <a:r>
              <a:rPr lang="en-IN" b="1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latin typeface="TAU-Marutham" pitchFamily="34" charset="0"/>
                <a:cs typeface="TAU-Marutham" pitchFamily="34" charset="0"/>
              </a:rPr>
              <a:t>சக்தி</a:t>
            </a:r>
            <a:endParaRPr lang="en-US" b="1" dirty="0" smtClean="0">
              <a:latin typeface="TAU-Marutham" pitchFamily="34" charset="0"/>
              <a:cs typeface="TAU-Marutham" pitchFamily="34" charset="0"/>
            </a:endParaRPr>
          </a:p>
          <a:p>
            <a:endParaRPr lang="en-US" dirty="0"/>
          </a:p>
        </p:txBody>
      </p:sp>
      <p:pic>
        <p:nvPicPr>
          <p:cNvPr id="4098" name="Picture 2" descr="C:\Users\DIET\Desktop\downloa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3143272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நிருவாக</a:t>
            </a:r>
            <a:r>
              <a:rPr lang="en-IN" sz="3600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 </a:t>
            </a:r>
            <a:r>
              <a:rPr lang="en-IN" sz="36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மேலாண்மை</a:t>
            </a:r>
            <a:endParaRPr lang="en-US" sz="3600" dirty="0">
              <a:solidFill>
                <a:srgbClr val="FF0000"/>
              </a:solidFill>
              <a:latin typeface="TAU-Marutham Bold" pitchFamily="34" charset="0"/>
              <a:cs typeface="TAU-Marutham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148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இதனை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இவன்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செய்வான்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ஆகாறு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–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போகாறு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ஷேக்ஸ்பியர்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–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டைமன்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ஔவையார்</a:t>
            </a:r>
            <a:endParaRPr lang="en-US" dirty="0" smtClean="0">
              <a:latin typeface="TAU-Marutham" pitchFamily="34" charset="0"/>
              <a:cs typeface="TAU-Marutham" pitchFamily="34" charset="0"/>
            </a:endParaRPr>
          </a:p>
          <a:p>
            <a:endParaRPr lang="en-US" dirty="0"/>
          </a:p>
        </p:txBody>
      </p:sp>
      <p:pic>
        <p:nvPicPr>
          <p:cNvPr id="5122" name="Picture 2" descr="C:\Users\DIET\Desktop\220px-Timon_Laying_Aside_the_Gol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00174"/>
            <a:ext cx="385765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மேலான</a:t>
            </a:r>
            <a:r>
              <a:rPr lang="en-IN" sz="3200" dirty="0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 </a:t>
            </a:r>
            <a:r>
              <a:rPr lang="en-IN" sz="3200" dirty="0" err="1" smtClean="0">
                <a:solidFill>
                  <a:srgbClr val="FF0000"/>
                </a:solidFill>
                <a:latin typeface="TAU-Marutham Bold" pitchFamily="34" charset="0"/>
                <a:cs typeface="TAU-Marutham Bold" pitchFamily="34" charset="0"/>
              </a:rPr>
              <a:t>மேலாண்மை</a:t>
            </a:r>
            <a:endParaRPr lang="en-US" sz="3200" dirty="0">
              <a:solidFill>
                <a:srgbClr val="FF0000"/>
              </a:solidFill>
              <a:latin typeface="TAU-Marutham Bold" pitchFamily="34" charset="0"/>
              <a:cs typeface="TAU-Marutham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ஜல்லிக்கட்டுக்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காளைகள்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ஹிராக்ளிடஸ்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சூரியன்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புதிது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பிறருக்காக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வாழ்தல்</a:t>
            </a:r>
            <a:endParaRPr lang="en-US" dirty="0" smtClean="0">
              <a:latin typeface="TAU-Marutham" pitchFamily="34" charset="0"/>
              <a:cs typeface="TAU-Marutham" pitchFamily="34" charset="0"/>
            </a:endParaRPr>
          </a:p>
          <a:p>
            <a:endParaRPr lang="en-US" dirty="0"/>
          </a:p>
        </p:txBody>
      </p:sp>
      <p:pic>
        <p:nvPicPr>
          <p:cNvPr id="6146" name="Picture 2" descr="C:\Users\DIET\Desktop\download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95937" y="1643051"/>
            <a:ext cx="2547963" cy="20002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3" descr="C:\Users\DIET\Desktop\download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14818"/>
            <a:ext cx="2643206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73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இயல் : 7 இலக்கியத்தில் மேலாண்மை</vt:lpstr>
      <vt:lpstr>நேர மேலாண்மை</vt:lpstr>
      <vt:lpstr>வேளாண் மேலாண்மை</vt:lpstr>
      <vt:lpstr>வணிக மேலாண்மை</vt:lpstr>
      <vt:lpstr>நிருவாக மேலாண்மை</vt:lpstr>
      <vt:lpstr>மேலான மேலாண்மை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இயல் : 7 இலக்கியத்தில் மேலாண்மை</dc:title>
  <dc:creator>Windows User</dc:creator>
  <cp:lastModifiedBy>Windows User</cp:lastModifiedBy>
  <cp:revision>16</cp:revision>
  <dcterms:created xsi:type="dcterms:W3CDTF">2019-06-10T12:23:14Z</dcterms:created>
  <dcterms:modified xsi:type="dcterms:W3CDTF">2019-06-10T13:33:08Z</dcterms:modified>
</cp:coreProperties>
</file>